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4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8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7" r:id="rId91"/>
    <p:sldId id="346" r:id="rId92"/>
    <p:sldId id="348" r:id="rId93"/>
    <p:sldId id="349" r:id="rId94"/>
    <p:sldId id="350" r:id="rId95"/>
    <p:sldId id="351" r:id="rId96"/>
    <p:sldId id="353" r:id="rId97"/>
    <p:sldId id="352" r:id="rId98"/>
    <p:sldId id="354" r:id="rId99"/>
    <p:sldId id="355" r:id="rId100"/>
    <p:sldId id="356" r:id="rId101"/>
    <p:sldId id="357" r:id="rId102"/>
    <p:sldId id="359" r:id="rId103"/>
    <p:sldId id="358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2" r:id="rId116"/>
    <p:sldId id="371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7" r:id="rId130"/>
    <p:sldId id="385" r:id="rId131"/>
    <p:sldId id="386" r:id="rId132"/>
    <p:sldId id="389" r:id="rId133"/>
    <p:sldId id="388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7" r:id="rId151"/>
    <p:sldId id="406" r:id="rId152"/>
    <p:sldId id="408" r:id="rId153"/>
    <p:sldId id="409" r:id="rId154"/>
    <p:sldId id="410" r:id="rId1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6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6BA939B-508B-44F0-B37A-5A18F5A8F4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B7091E-D5F1-4C50-B079-0B8A4FC10D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9352C-1647-402D-947B-10172034C9E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4C448BF9-4547-4DF4-A52D-000CF00197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353928EF-B28E-4D5E-ACCC-C0A2764F3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725F79-73CA-4889-ABCA-DD369742D5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D1AFD5-5D12-48EB-8FDC-E5DAE3866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80975-F708-4563-B20C-F552E1E24702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F721-923B-40D7-A315-C403078C8604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51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4CC3C-EC95-4BDB-8FB0-D430E3BE2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1B39BA-FE17-447A-9CEE-B082B9E1A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0B2CAB-E3E5-4EB6-B8DD-135EBB1A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68861D-6DD9-43AC-90B6-EC30F0AD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9D5A1-027A-486E-9666-066D7285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36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74999-C513-456E-B867-C90EC680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225280-41BA-4418-A4D0-47BBE5AD0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13512-7F70-464B-974A-7950932C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3CF742-286D-4499-8E8F-426DF0AA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14CBBF-61A9-459D-93C2-9C816B7D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78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FD12033-30BD-46A4-B5E4-07EEC5193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44CECC-87F4-4DA6-8A1C-2E8C8C4D5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9D7A7-6310-4C89-BFFF-CC8461C9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63B1B1-DD5D-4934-9A54-F8591AD6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8F131C-BE81-42B0-8C55-7BD944B8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33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F1389-FB77-4910-8803-C1665567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9F5EE3-E2BF-4965-8614-F4C3EDE7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32721-0DEF-4699-A022-7777B862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81190B-462D-4BB6-AD05-60836DCB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235251-1BEA-4F3B-A901-2166239F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45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D7582-B8AD-442E-BB8A-CB963DFF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089C58-ECFA-4602-A4D2-0B9107E8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F0358B-5D57-40A8-B3D5-84C7CEEF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4DD265-EEE2-40F4-BBA6-510BEBF3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83C26A-6CFA-415E-B7DF-D7411E96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56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D2D929-BB86-4C67-BC39-0265E51E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B9E8AB-F1C2-497D-95F4-179BE33A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9FEC89-F141-4AD9-82FE-7F472927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049C36-2803-4F2E-9429-66697D17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B430E7-FBC3-4CA1-AB1D-508C6BAB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1A2A7E-1C19-4258-8B42-CB0DFA98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6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244A2-BEDC-4958-9BE2-2D1BD278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0F435D-2504-454C-94BE-EFEAF332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0D33DA-73EC-40F9-957B-089312C36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DC9C22-2BB4-4DD9-86D8-A8342C9A0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F0BD15-ED8C-4014-A45C-5F33F67AA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D60440-2B7C-4CAE-98D6-8FCAC73F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1E03AA-0EC2-49B3-A6EB-A3374170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B58826-036B-4129-B07E-F3D3ECAC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48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15962-F6A9-430E-A603-8D3825A8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929BDE-F5F6-4BDC-9FD1-FC8C6AC72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98B643-2A74-4466-8AFC-0ED6B1E3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2E3176-4DED-47F3-8662-24EDCA25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4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113225-8A4D-458A-B300-2F06F636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F93EE4-2C05-4C03-A4FA-4B430EDB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1E2E28-07F4-43FA-9F27-BDCFFA44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75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D45E4-6947-4E4C-B99C-A220F5A1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D5E57-0924-4A31-92BC-CD19B616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211F80-7F53-4E67-848E-685D5EA76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735EEF-0669-400B-8C2F-5AA7A3A0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918135-09B6-4C0A-B831-54AEF13B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7D38A5-2B1F-4C17-ACF7-1DA9815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42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A816-A43F-4793-B650-D35D189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9CB1E1-5C79-448E-A2C7-4DF669E91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2A1DD6-DB4D-4CA8-987B-6A19AD41C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7BE82C-0E1A-42ED-86CB-1D37D2A9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9F4C5D-2F03-44DB-9D66-823F001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6252CC-21A3-4170-BB74-00238F76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36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A7A51AD-44EC-43AC-898D-5F3A340B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95ABE2-E00E-40A2-8A4D-59AE3D07A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F1BB87-69F5-4236-AF16-8D05B860A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C8760-399E-491C-9679-FF356BBD5C0D}" type="datetimeFigureOut">
              <a:rPr lang="fr-FR" smtClean="0"/>
              <a:t>17/10/2020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B2308-F357-4E01-A437-1F021F4E7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84BAF0-A08D-4ECE-B9C2-34D3159A8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04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14E10-9F3E-4BAA-BECB-EBA3200B7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Developper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E89204-21A8-41F4-8DF0-F322994B1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0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CD1B6E-AE2D-45F2-9588-75B1AE0C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425"/>
            <a:ext cx="12192000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6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97C189-7141-4FF6-BF14-5981070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171"/>
            <a:ext cx="12192000" cy="60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3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6F1ADF-E39E-4BFE-A4D1-23E2B60F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92"/>
            <a:ext cx="12192000" cy="617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589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748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42BE68-4E25-4FAB-990F-5153F28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17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1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18A401-BA04-48E6-96AD-7DDFD1DF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392"/>
            <a:ext cx="12192000" cy="61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8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B5092E-B54D-4C83-82D9-1E832D0D8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038"/>
            <a:ext cx="12192000" cy="61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468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20EC42-E647-46AD-9587-A3AE5725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10"/>
            <a:ext cx="12192000" cy="61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0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FA6E31-6E4E-4779-AB0B-40AC76F9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30"/>
            <a:ext cx="12192000" cy="61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72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F74E61-C456-4D21-B46B-2A706C84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183"/>
            <a:ext cx="12192000" cy="61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58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344205-507B-4754-8218-C21DB281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12192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DC38DD5-1C24-4EBF-B974-49DFE2E3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51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B55A0-FB90-4111-9934-35D8D34A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325"/>
            <a:ext cx="12192000" cy="59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7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97B624-173B-4DCE-94DF-27665B00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20"/>
            <a:ext cx="12192000" cy="61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91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55AEC8-F53B-4D25-8E57-C07A1A42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68"/>
            <a:ext cx="12192000" cy="6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4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9A3180-852E-42E5-BC3E-D538F9DD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8"/>
            <a:ext cx="12192000" cy="61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391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5CDB62-5DB3-44C3-A057-CF2362C4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90"/>
            <a:ext cx="12192000" cy="6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262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FED7B0A-D3BB-4E14-81D6-DAA527BC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25"/>
            <a:ext cx="12192000" cy="61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461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6A5173-A6BD-421E-A41C-C328B637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30"/>
            <a:ext cx="12192000" cy="61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20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718FA5-5DB7-4325-ADFE-06B0D12E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8"/>
            <a:ext cx="12192000" cy="61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515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Dashboard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703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353AC8-09EE-465F-9606-2201F77A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25"/>
            <a:ext cx="12192000" cy="61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4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27CA14-8CEA-4EA5-8F1E-DCFD9C5C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813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A396114-2D9F-4686-BE62-00D43A41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03"/>
            <a:ext cx="12192000" cy="61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59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71C225-6FAF-4D93-AFE8-83B4685E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81"/>
            <a:ext cx="12192000" cy="61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343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C839FB-1D0E-4F5E-B070-5536DC93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19" y="0"/>
            <a:ext cx="9250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506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BC1FF5-0403-4363-AE6D-10726370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40"/>
            <a:ext cx="12192000" cy="62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149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A6C69D-4E1F-4064-9F61-045A39C8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73"/>
            <a:ext cx="12192000" cy="61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4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Project Overlay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9998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D2C84-9A44-4C81-B946-475CBE83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798"/>
            <a:ext cx="12192000" cy="61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468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EAB86D-5C19-4879-8418-E8EE0240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075"/>
            <a:ext cx="12192000" cy="61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0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5E02FB-4E73-4E0C-AD8A-8E86CFEC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273"/>
            <a:ext cx="12192000" cy="61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99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6793D6-8D13-431C-9937-6370B17E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70"/>
            <a:ext cx="12192000" cy="62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5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1162E-5A0A-4050-82E3-36625189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Scoping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A6566-50A0-4E2A-A7A4-8E4EA5294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7900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B4F652-FDA5-44F7-B113-A2505DEB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97"/>
            <a:ext cx="12192000" cy="61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30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69FBEF6-A72F-4E73-8C53-A3B23B56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75"/>
            <a:ext cx="12192000" cy="61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41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5272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25FAD1-FF65-4581-A7A6-C869BA9A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457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DE358D-E04C-48FC-BDB7-724EBCB3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855"/>
            <a:ext cx="12192000" cy="61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157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0DF848-496D-494A-8384-D5782C14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42"/>
            <a:ext cx="12192000" cy="61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39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B9F2EF-739B-427D-8274-B62BA08E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68"/>
            <a:ext cx="12192000" cy="6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740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83D44-9A42-4339-8015-3C0DF94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408"/>
            <a:ext cx="12192000" cy="62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715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3571E1-CDA4-42EE-B198-20485A4D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547"/>
            <a:ext cx="12192000" cy="61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00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171D48-A78F-452C-BCE6-5E0082B5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85"/>
            <a:ext cx="12192000" cy="61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1EDDAC-BD3F-4A2C-BF5D-1A426163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55"/>
            <a:ext cx="12192000" cy="58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25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3FC534-BE34-48EE-9C9E-3BFD15F1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13"/>
            <a:ext cx="12192000" cy="61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01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C8367E-301F-4E05-A38A-845E0436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799"/>
            <a:ext cx="12192000" cy="620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62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F37A78-945D-48EF-9F30-C4F73B05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93"/>
            <a:ext cx="12192000" cy="61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137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3319CC-9D61-424A-BA20-818FBD2A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87"/>
            <a:ext cx="12192000" cy="61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513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20BD6AF-B6EC-401C-90F5-508EB914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17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01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52A0AA-37DF-4A2F-A18A-CA0E6BF5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335"/>
            <a:ext cx="12192000" cy="61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26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363B1F9-DE83-4FBF-BA19-8C29F449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17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39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F2D4988-ABBE-4521-AB19-EDC974A0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75"/>
            <a:ext cx="12192000" cy="61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005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0AAC09-1A72-492F-ADB7-762B6E82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70"/>
            <a:ext cx="12192000" cy="61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4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5714F1-9383-4C74-A284-5485F17E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9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F4F1A7-37C0-458E-95BF-85F998CD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791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Dashboard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869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12912F-6A8E-45F7-8B72-C9ACF3E2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202"/>
            <a:ext cx="12192000" cy="58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709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436A31-80C6-4B3D-B89C-7EFE0F09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A0A92B-B838-465D-ACD2-6C8D4E66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383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5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167798-FF27-4B29-965E-E143D903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349"/>
            <a:ext cx="12192000" cy="58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670187-F910-4D43-B239-509116D8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37"/>
            <a:ext cx="12192000" cy="58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E8DC29-7149-4E65-A73C-6F3A55FD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954"/>
            <a:ext cx="12192000" cy="58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9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F06D15-206F-45A3-A100-7A5DD9ED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25"/>
            <a:ext cx="12192000" cy="5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8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CB0FD1-01CC-42CF-B949-5614CB03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918470-35F1-4EB0-AB34-D92D17A3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9D8201-93C6-41DF-ACB2-0876ABC7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88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35DB6-53D0-455E-9BE3-A8A32B3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2A77ED-0747-4AEC-83B0-8B1E324F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62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F8EF7-1135-4A4D-B9B4-E3029F8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70F51F-13FC-4EED-A99B-A92C4DD91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E19559-FB78-4CF1-8EC2-9F2A35D5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167"/>
            <a:ext cx="12192000" cy="60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1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A23D464-E074-4D95-B25F-51C0E40F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80"/>
            <a:ext cx="12192000" cy="57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1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2628D7-B89D-4E7F-8392-66ED327C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12192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2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ED6118-3C8E-49E4-808F-75910E80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7"/>
            <a:ext cx="12192000" cy="57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1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21D894-89B3-455D-9382-7915A197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1219200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75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C84657-993E-45CD-BD6C-F116FDA7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73"/>
            <a:ext cx="12192000" cy="58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9EC86D-D96B-430C-B023-3451BCAD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6" y="219722"/>
            <a:ext cx="11801383" cy="66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3B133-339A-4833-A1B8-0FD20D550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B4E155-BAAB-4E4C-B8EF-7BBEB4D48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339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62CEDA-3346-42EF-9D9A-8C6B18F1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44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A9EABD-2236-4C30-AEE8-CCB4F98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03"/>
            <a:ext cx="12192000" cy="61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FCA2D7-18B4-40E4-B9F0-FB9E4762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08"/>
            <a:ext cx="12192000" cy="61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5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84701E-806E-4E12-9FCA-C16FCF08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4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3090C0-24BC-44EF-B67B-89C5667F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61"/>
            <a:ext cx="12192000" cy="62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F5CBAD-BE31-4CC8-B338-10ECDDEC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7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DD08F5-E0D2-41EA-8931-CC5FA2B3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50"/>
            <a:ext cx="12192000" cy="62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1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4F26D8-0DBD-4389-87F1-C40D52DB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017"/>
            <a:ext cx="12192000" cy="61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0F5669-765F-4C27-9746-D3B20C1C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530"/>
            <a:ext cx="12192000" cy="6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4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C99E0B-EDF2-4DE3-832D-98ABBDA0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1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533B2F-6929-433E-9027-FFA575F3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60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334C85D-F358-451A-A06C-9D034B6E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822"/>
            <a:ext cx="12192000" cy="61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14CF3A-EE8A-4A74-8FE7-186C0E0F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A03FF2-26B9-4D70-B0E0-33CF4844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10"/>
            <a:ext cx="12192000" cy="57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16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C19E7-3A6E-4D01-8F75-C4F24B296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0ACE4D-8F25-4514-8712-B42FE5DA3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47E804-6CC5-4C29-8725-B3D6EF8F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1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A8A116-B5DB-44AD-B741-0B7837E4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0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9333D0-657C-4A29-80C8-E6CF8A11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26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0C8949-40F1-4230-AA99-F226AA16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6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DF841-E46D-4B96-9FE5-13CF5008F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36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35C6CA-A11F-4D7A-8FBB-ADF07528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511963-0F9A-4A98-AF1E-A6C0941C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13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93B1F-70C1-40D4-9AFF-C9572C0C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1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FB5409-4273-4CC9-B3B1-75B0AA1D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4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BFB5F-4CBB-49BA-A458-0B9F7610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69"/>
            <a:ext cx="12192000" cy="65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4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A35944-E605-471D-ACF5-4CCDE9AF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1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03B37E-8E48-4E1A-8BA3-B6339FF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2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D2F2DC-5C80-424D-A3D8-229B2634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81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C64269-E478-45AD-8345-27D0618B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54"/>
            <a:ext cx="12192000" cy="65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8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C9E6D-6EDE-4082-9634-12147885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Compare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89198F-8087-49A3-BFC8-FFD4E4307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186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B63F65-9BEA-4E0B-8D9E-2AE04663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45"/>
            <a:ext cx="12192000" cy="6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35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0550B-6492-4568-9947-843BEF15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A51113-5DDA-4CAB-B8A8-627BCCFF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5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794C6F-5943-41B8-852C-64DB364D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1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F9DA27-A9F8-4C00-A8F6-8F925191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64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B6AA61-CC18-434A-82DB-069FF04A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6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08D304-3A87-4572-8646-706E75DC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35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B0625B-CFA8-4F16-959B-5EF63FFB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10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7A1B65-112F-49E4-8D3E-E8C3DC5B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4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5FFFC9-0259-404F-AC5C-EBF137A2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D9811-2687-4A30-9095-0C4F0C52A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16C8EA-42E9-4975-A5FD-64ED02351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784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C5C015-20C5-4C2F-A6D0-76F9528D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3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65FEA7-8552-4454-997E-C58DC7E8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8C7368-040A-4234-8B0A-467A88D2A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432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F22AECD-1164-47FE-9FD2-79F52EC4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" y="0"/>
            <a:ext cx="1217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91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0886EB-8E5C-4371-BA83-ADACF3CD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"/>
            <a:ext cx="12192000" cy="68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6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1B61AC-2D86-467B-909F-8E584512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7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01641-98E2-4A4B-B688-FADC45DF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Buisness</a:t>
            </a:r>
            <a:r>
              <a:rPr lang="fr-FR" dirty="0"/>
              <a:t> Model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DAE2DF-6368-4A17-B4A7-4896B6447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406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904D2-D882-4C65-8CED-4689E296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89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2D5066-23DC-483D-BF02-D0C200BA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9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B1103A-2B6C-481F-9154-D2B87D40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00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749B4-83E3-4CAA-B5F4-71E21D4D8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1F4A40-D656-4384-A6F7-910A6DFF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851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895FF8A-29DB-4535-82EF-B054D28A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7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075A42-69B8-46F3-B508-B34282EE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F1BCD6-A740-48AE-A2B4-F42541E1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489"/>
            <a:ext cx="12192000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BA1C82-C06B-4256-9B36-024086A9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4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075E79-8A24-411A-8DFD-4DF2C2F2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12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4ABF1F-0A55-40D5-A08B-52C6FE88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84"/>
            <a:ext cx="12192000" cy="67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67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FE63FA-C806-4A09-8B9E-5CC9E35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53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C1BF29-D4D3-4ED6-A3C5-3EACCFC3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065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D87BE3-4F3E-448A-AE1C-5E9B94A4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AAEFB4-0BDC-4C4B-8109-F3082CC93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4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9357-9093-438B-A85F-426E0632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97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989A2C-2810-4257-8810-6E0DBD9B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33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Supplier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07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6213D1-F1A9-42CF-9AFD-291B13E3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9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442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C0B809B-631D-475A-8C41-9C8C63AA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06"/>
            <a:ext cx="12192000" cy="61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60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300B8C-C7B2-4348-BF92-1BCA8336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00"/>
            <a:ext cx="12192000" cy="61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94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6E6596-0676-4A71-8F3E-B476D06E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938"/>
            <a:ext cx="12192000" cy="61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45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D2ABE6-6ED5-4349-8D74-C4E52100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50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40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Supplier BC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737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Project Overlay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4596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03046B-D751-4BC9-BD87-2E1D649D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75"/>
            <a:ext cx="12192000" cy="61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0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87C35C-F2E6-4063-A43D-D88B19E6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90"/>
            <a:ext cx="12192000" cy="6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03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D12CA6-B54C-46B7-8AA9-1486BED1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30"/>
            <a:ext cx="12192000" cy="61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93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36</Words>
  <Application>Microsoft Office PowerPoint</Application>
  <PresentationFormat>Grand écran</PresentationFormat>
  <Paragraphs>19</Paragraphs>
  <Slides>154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154</vt:i4>
      </vt:variant>
    </vt:vector>
  </HeadingPairs>
  <TitlesOfParts>
    <vt:vector size="158" baseType="lpstr">
      <vt:lpstr>Arial</vt:lpstr>
      <vt:lpstr>Calibri</vt:lpstr>
      <vt:lpstr>Calibri Light</vt:lpstr>
      <vt:lpstr>Thème Office</vt:lpstr>
      <vt:lpstr>Project Developper</vt:lpstr>
      <vt:lpstr>Présentation PowerPoint</vt:lpstr>
      <vt:lpstr>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Project Scoping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Compare Projects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Funding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Buisness Model</vt:lpstr>
      <vt:lpstr>Présentation PowerPoint</vt:lpstr>
      <vt:lpstr>Présentation PowerPoint</vt:lpstr>
      <vt:lpstr>Présentation PowerPoint</vt:lpstr>
      <vt:lpstr>Administration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Supplier</vt:lpstr>
      <vt:lpstr>Project Initialization</vt:lpstr>
      <vt:lpstr>Présentation PowerPoint</vt:lpstr>
      <vt:lpstr>Présentation PowerPoint</vt:lpstr>
      <vt:lpstr>Présentation PowerPoint</vt:lpstr>
      <vt:lpstr>Présentation PowerPoint</vt:lpstr>
      <vt:lpstr>Supplier BC</vt:lpstr>
      <vt:lpstr>Input Project Overlay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Project Overlay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</dc:title>
  <dc:creator>Diego Mejia Gil</dc:creator>
  <cp:lastModifiedBy>Diego Mejia Gil</cp:lastModifiedBy>
  <cp:revision>12</cp:revision>
  <dcterms:created xsi:type="dcterms:W3CDTF">2020-10-16T11:49:55Z</dcterms:created>
  <dcterms:modified xsi:type="dcterms:W3CDTF">2020-10-17T11:48:19Z</dcterms:modified>
</cp:coreProperties>
</file>